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_rels/slideMaster9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1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1" r:id="rId3"/>
    <p:sldMasterId id="2147483653" r:id="rId4"/>
    <p:sldMasterId id="2147483655" r:id="rId5"/>
    <p:sldMasterId id="2147483657" r:id="rId6"/>
    <p:sldMasterId id="2147483659" r:id="rId7"/>
    <p:sldMasterId id="2147483661" r:id="rId8"/>
    <p:sldMasterId id="2147483663" r:id="rId9"/>
    <p:sldMasterId id="2147483671" r:id="rId10"/>
  </p:sldMasterIdLst>
  <p:sldIdLst>
    <p:sldId id="256" r:id="rId11"/>
    <p:sldId id="257" r:id="rId12"/>
    <p:sldId id="258" r:id="rId13"/>
    <p:sldId id="259" r:id="rId14"/>
    <p:sldId id="260" r:id="rId15"/>
    <p:sldId id="261" r:id="rId16"/>
    <p:sldId id="262" r:id="rId17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Master" Target="slideMasters/slideMaster5.xml"/><Relationship Id="rId6" Type="http://schemas.openxmlformats.org/officeDocument/2006/relationships/slideMaster" Target="slideMasters/slideMaster6.xml"/><Relationship Id="rId7" Type="http://schemas.openxmlformats.org/officeDocument/2006/relationships/slideMaster" Target="slideMasters/slideMaster7.xml"/><Relationship Id="rId8" Type="http://schemas.openxmlformats.org/officeDocument/2006/relationships/slideMaster" Target="slideMasters/slideMaster8.xml"/><Relationship Id="rId9" Type="http://schemas.openxmlformats.org/officeDocument/2006/relationships/slideMaster" Target="slideMasters/slideMaster9.xml"/><Relationship Id="rId10" Type="http://schemas.openxmlformats.org/officeDocument/2006/relationships/slideMaster" Target="slideMasters/slideMaster14.xml"/><Relationship Id="rId11" Type="http://schemas.openxmlformats.org/officeDocument/2006/relationships/slide" Target="slides/slide1.xml"/><Relationship Id="rId12" Type="http://schemas.openxmlformats.org/officeDocument/2006/relationships/slide" Target="slides/slide2.xml"/><Relationship Id="rId13" Type="http://schemas.openxmlformats.org/officeDocument/2006/relationships/slide" Target="slides/slide3.xml"/><Relationship Id="rId14" Type="http://schemas.openxmlformats.org/officeDocument/2006/relationships/slide" Target="slides/slide4.xml"/><Relationship Id="rId15" Type="http://schemas.openxmlformats.org/officeDocument/2006/relationships/slide" Target="slides/slide5.xml"/><Relationship Id="rId16" Type="http://schemas.openxmlformats.org/officeDocument/2006/relationships/slide" Target="slides/slide6.xml"/><Relationship Id="rId17" Type="http://schemas.openxmlformats.org/officeDocument/2006/relationships/slide" Target="slides/slide7.xml"/><Relationship Id="rId1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61728EB-520C-4B10-AB33-D3E006046465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ftr" idx="28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ldNum" idx="29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D822B46F-A9DE-4CEE-8FFD-BAD354DE5226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1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dt" idx="30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ftr" idx="31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sldNum" idx="32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4E4DA3A-1C60-4600-ACEE-E2013CC17690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1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dt" idx="33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adrão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ftr" idx="34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sldNum" idx="35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3963D22-66BF-46AB-8A31-12EC8B3E1992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dt" idx="36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Padrão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ftr" idx="37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sldNum" idx="38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F78E272-2F1D-492B-B0E8-974E06B67D31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dt" idx="39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adrão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72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 type="ftr" idx="40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 type="sldNum" idx="41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6BC38298-3F73-4DF8-A761-A15B0A865A14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 type="dt" idx="42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Padrão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ftr" idx="43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 idx="44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ACD6158D-5A94-42BF-AB72-D6E8E35156DA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dt" idx="45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 and Content_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ftr" idx="46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sldNum" idx="47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E25CF339-70E3-4E02-A510-2B7490E5CCA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3" name="PlaceHolder 6"/>
          <p:cNvSpPr>
            <a:spLocks noGrp="1"/>
          </p:cNvSpPr>
          <p:nvPr>
            <p:ph type="dt" idx="48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adrão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6231960" y="1600200"/>
            <a:ext cx="535356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ftr" idx="49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sldNum" idx="50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252065F-5436-475F-AF84-94A30ABE202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dt" idx="51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adrão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72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ftr" idx="52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sldNum" idx="53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5119CCCB-396F-4720-B51A-0420052F6A88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5"/>
          <p:cNvSpPr>
            <a:spLocks noGrp="1"/>
          </p:cNvSpPr>
          <p:nvPr>
            <p:ph type="dt" idx="54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Padrão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72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ftr" idx="55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sldNum" idx="56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B184F9D-A0C1-42BF-B1B7-78B049DCBE2C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 type="dt" idx="57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Padrão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1360" cy="11437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360" cy="3976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ftr" idx="4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sldNum" idx="5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82296F25-24E0-4A70-BABA-A2C31250ED61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9" name="PlaceHolder 5"/>
          <p:cNvSpPr>
            <a:spLocks noGrp="1"/>
          </p:cNvSpPr>
          <p:nvPr>
            <p:ph type="dt" idx="6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Padrão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172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609480" y="1600200"/>
            <a:ext cx="10971720" cy="452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ftr" idx="58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sldNum" idx="59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51E071A1-244B-4206-ABDF-4C4598093F4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dt" idx="60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adrão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ftr" idx="61"/>
          </p:nvPr>
        </p:nvSpPr>
        <p:spPr>
          <a:xfrm>
            <a:off x="4165200" y="6356520"/>
            <a:ext cx="385956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sldNum" idx="62"/>
          </p:nvPr>
        </p:nvSpPr>
        <p:spPr>
          <a:xfrm>
            <a:off x="873720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D1EF59D-1582-4204-A8E3-C0CCF42EF16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dt" idx="63"/>
          </p:nvPr>
        </p:nvSpPr>
        <p:spPr>
          <a:xfrm>
            <a:off x="609480" y="6356520"/>
            <a:ext cx="2843640" cy="3639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111BA88-2BF3-48B5-9D11-F631099A7A0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0043DEDC-9FF9-43B1-8FC8-1298A56BC22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F95E91A8-C64D-467C-8057-EC2B3954C0B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BF81D14F-BEBA-47E6-BF96-43DF27A0530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91F7B40A-EF13-4D01-8FE8-7D9645F2C275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E044E2E8-1C6B-41F2-823A-F78CC3A43F6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pt-B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ftr" idx="25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ldNum" idx="26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F756615D-51DB-4CA7-8E3A-6BEA1168D9B1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1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 type="dt" idx="27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1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9.xml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20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ftr" idx="7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4"/>
          <p:cNvSpPr>
            <a:spLocks noGrp="1"/>
          </p:cNvSpPr>
          <p:nvPr>
            <p:ph type="sldNum" idx="8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67E2E4E1-46DC-467C-BDD7-B84F370A1AA7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dt" idx="9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 vert="eaVert">
            <a:no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 vert="eaVer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ftr" idx="10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sldNum" idx="11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CC7E92C2-700A-471B-9C77-E40A4F0DCF73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dt" idx="12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20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ftr" idx="13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sldNum" idx="14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76E00AC5-2967-47AE-83CD-413B75AE775D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dt" idx="15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20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ftr" idx="16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sldNum" idx="17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068E9DDC-CDCC-43F2-AC83-1503E52D15A8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dt" idx="18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609480" y="708480"/>
            <a:ext cx="109720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do texto do título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Clique para editar o formato de texto dos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2.º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3.º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4.º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5.º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6.º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pt-BR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7.º nível de tópicos</a:t>
            </a:r>
            <a:endParaRPr b="0" lang="pt-BR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ftr" idx="19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&lt;rodapé&gt;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sldNum" idx="20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ED8FE12-FF9C-450A-B659-09BA185D1356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&lt;número&gt;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6"/>
          <p:cNvSpPr>
            <a:spLocks noGrp="1"/>
          </p:cNvSpPr>
          <p:nvPr>
            <p:ph type="dt" idx="21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&lt;data/hora&gt;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ftr" idx="22"/>
          </p:nvPr>
        </p:nvSpPr>
        <p:spPr>
          <a:xfrm>
            <a:off x="4165560" y="6356520"/>
            <a:ext cx="385920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ldNum" idx="23"/>
          </p:nvPr>
        </p:nvSpPr>
        <p:spPr>
          <a:xfrm>
            <a:off x="873756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996D63CA-5401-4781-BB62-D2C36A5D890B}" type="slidenum">
              <a:rPr b="0" lang="en-US" sz="1200" strike="noStrike" u="none">
                <a:solidFill>
                  <a:srgbClr val="8b8b8b"/>
                </a:solidFill>
                <a:effectLst/>
                <a:uFillTx/>
                <a:latin typeface="Calibri"/>
              </a:rPr>
              <a:t>1</a:t>
            </a:fld>
            <a:endParaRPr b="0" lang="pt-BR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dt" idx="24"/>
          </p:nvPr>
        </p:nvSpPr>
        <p:spPr>
          <a:xfrm>
            <a:off x="609480" y="6356520"/>
            <a:ext cx="2843280" cy="363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pt-BR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pt-BR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subTitle"/>
          </p:nvPr>
        </p:nvSpPr>
        <p:spPr>
          <a:xfrm>
            <a:off x="720000" y="899640"/>
            <a:ext cx="1097172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algn="ctr">
              <a:lnSpc>
                <a:spcPct val="100000"/>
              </a:lnSpc>
            </a:pPr>
            <a:r>
              <a:rPr b="1" lang="pt-BR" sz="4400" strike="noStrike" u="none">
                <a:solidFill>
                  <a:srgbClr val="ff4000"/>
                </a:solidFill>
                <a:effectLst/>
                <a:uFillTx/>
                <a:latin typeface="Arial"/>
              </a:rPr>
              <a:t>Sugestões de slides para apresentação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Nome do Projeto + Logo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Nome do projeto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Slogan (se houver)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Nome dos integrantes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Instituição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[Insira aqui uma imagem ou logotipo do projeto]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Problema e Solução Proposta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Qual problema real é enfrentado?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Por que esse problema é relevante para o agronegócio?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Como a solução proposta resolve o problema?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[Incluir gráficos, dados ou imagens que ilustrem o problema e a solução]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Arquitetura e Tecnologias Usadas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Desenho do sistema IoT: sensores → microcontrolador → rede → dashboard/app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Tecnologias e protocolos utilizados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Destaques técnicos (autonomia, conectividade, inovação)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[Insira aqui um fluxograma ou esquema visual do sistema]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Benefícios para o Agronegócio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Ganhos proporcionados pela solução (produtividade, economia, sustentabilidade)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Impactos diretos e indiretos na cadeia agropecuária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Dados comparativos (antes/depois)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[Utilize ícones, tabelas, infográficos ou fotos do uso simulado]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080" cy="1142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pt-BR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Reflexão: Melhorias e Possibilidades de Escalabilidade</a:t>
            </a:r>
            <a:endParaRPr b="0" lang="pt-BR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609480" y="1600200"/>
            <a:ext cx="109720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O que poderia ser aprimorado?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Quais limitações técnicas foram identificadas?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Como escalar a solução?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• Integração com outras tecnologias (ex: ERP, drones, satélites)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defTabSz="457200">
              <a:lnSpc>
                <a:spcPct val="100000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0" lang="pt-BR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[Adicione um roadmap ou visão futura do projeto]</a:t>
            </a:r>
            <a:endParaRPr b="0" lang="pt-BR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Imagem 3" descr=""/>
          <p:cNvPicPr/>
          <p:nvPr/>
        </p:nvPicPr>
        <p:blipFill>
          <a:blip r:embed="rId1"/>
          <a:stretch/>
        </p:blipFill>
        <p:spPr>
          <a:xfrm>
            <a:off x="2673360" y="189360"/>
            <a:ext cx="6451560" cy="6451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Application>LibreOffice/25.2.2.2$Windows_X86_64 LibreOffice_project/7370d4be9e3cf6031a51beef54ff3bda878e3fac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2024-09-17T17:24:51Z</dcterms:created>
  <dc:creator>ADMIN</dc:creator>
  <dc:description/>
  <dc:language>pt-BR</dc:language>
  <cp:lastModifiedBy/>
  <cp:lastPrinted>2025-06-03T17:37:17Z</cp:lastPrinted>
  <dcterms:modified xsi:type="dcterms:W3CDTF">2025-06-03T17:55:56Z</dcterms:modified>
  <cp:revision>21</cp:revision>
  <dc:subject/>
  <dc:title>Apresentação do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r8>2</vt:r8>
  </property>
  <property fmtid="{D5CDD505-2E9C-101B-9397-08002B2CF9AE}" pid="3" name="Notes">
    <vt:r8>17</vt:r8>
  </property>
  <property fmtid="{D5CDD505-2E9C-101B-9397-08002B2CF9AE}" pid="4" name="PresentationFormat">
    <vt:lpwstr>Widescreen</vt:lpwstr>
  </property>
  <property fmtid="{D5CDD505-2E9C-101B-9397-08002B2CF9AE}" pid="5" name="Slides">
    <vt:r8>47</vt:r8>
  </property>
</Properties>
</file>